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8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73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750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805770-EB1F-4A4C-835C-0F2B44B7E619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B407A0-87BC-4EEE-9912-4CCF57F0A21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Click="0" advTm="5750">
    <p:blinds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user\Desktop\&#1079;&#1077;&#1083;&#1077;&#1085;&#1099;&#1081;%20&#1086;&#1075;&#1086;&#1085;&#1077;&#1082;\&#1042;&#1072;&#1083;&#1077;&#1088;&#1080;&#1081;%20&#1051;&#1077;&#1086;&#1085;&#1090;&#1100;&#1077;&#1074;%20-%20&#1057;&#1074;&#1077;&#1090;&#1086;&#1092;&#1086;&#1088;%20&#1084;&#1080;&#1085;&#1091;&#1089;%202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Валерий Леонтьев - Светофор минус 2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8388424" y="6165304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792088"/>
          </a:xfrm>
        </p:spPr>
        <p:txBody>
          <a:bodyPr>
            <a:noAutofit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«Детский сад 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№ 270 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Тракторозаводского района Волгограда»</a:t>
            </a:r>
            <a:endParaRPr lang="ru-RU" sz="22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484784"/>
            <a:ext cx="7854696" cy="482453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«Твой приятель – Светофор!»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для детей 4-6 лет</a:t>
            </a:r>
          </a:p>
          <a:p>
            <a:pPr algn="ctr"/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Авторы: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Выходцева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Наталья Сергеевна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Морозова Наталия Николаевна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20250422_1132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356992"/>
            <a:ext cx="2592288" cy="316835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 advTm="575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764704"/>
            <a:ext cx="7851648" cy="1224136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формирование и развитие у детей умений и навыков безопасного поведения на дорогах.</a:t>
            </a: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412776"/>
            <a:ext cx="7854696" cy="489654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Углублять знания детей о работе светофора (назначении его сигналов, пешеходном переходе).</a:t>
            </a:r>
          </a:p>
          <a:p>
            <a:pPr algn="l"/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Учить решать проблемные ситуации, в которых 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оказались невнимательные пешеходы.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Формировать и развивать у детей целостное 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восприятие окружающей дорожной среды.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Воспитывать дисциплинированность и 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сознательное выполнение правил дорожного 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движения,  культуру поведения на дороге.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20250422_11320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924944"/>
            <a:ext cx="2253507" cy="352839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45719"/>
          </a:xfrm>
        </p:spPr>
        <p:txBody>
          <a:bodyPr>
            <a:noAutofit/>
          </a:bodyPr>
          <a:lstStyle/>
          <a:p>
            <a:pPr algn="l"/>
            <a:endParaRPr lang="ru-RU" sz="40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188640"/>
            <a:ext cx="5112240" cy="6120680"/>
          </a:xfrm>
        </p:spPr>
        <p:txBody>
          <a:bodyPr>
            <a:normAutofit/>
          </a:bodyPr>
          <a:lstStyle/>
          <a:p>
            <a:pPr algn="l"/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Здравствуйте!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– светофор!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устанавливаю порядок на улицах, управляю движением. У меня всего 2 сигнала, но они очень важны. 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Два глаза – два приказа! Зажигаются огоньки по очереди. Когда горит красный свет – идти нельзя! 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при зеленом разрешается переход.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20250422_113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2592288" cy="36724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10081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Исторический рассказ про то, кто придумал светофор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6342856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Первый уличный светофор появился в Лондоне, его придумал инженер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Кайт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Он был механическим. Цветные сигналы в нем менялись с помощью приводных ремней. Прежде чем ввести его в действие, в газетах были опубликованы подробные правила, из которых люди узнали, что означают зеленый и красный цвета. Затем оснастили светофор газовым фонарем, чтобы хорошо было видно изменением цветов в темное время суток. Но такой фонарь взорвался, и история светофора прервалась.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Позже электрический светофор появился в Америке. В России ввели  желтый сигнал, первый светофор был установлен на одном из перекрестков Москвы. Длительное время эти устройства были ручными, но с развитием техники стали автоматическими.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20250422_11320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645024"/>
            <a:ext cx="1533427" cy="28083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l"/>
            <a:endParaRPr lang="ru-RU" sz="40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l"/>
            <a:endParaRPr lang="ru-RU" sz="7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screen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208912" cy="62052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Пешеходный  светофор</a:t>
            </a:r>
            <a:endParaRPr lang="ru-RU" sz="32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l"/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Вот глазок зажегся красный! -      А зеленый свет  горит-</a:t>
            </a: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Путь закрыт, идти опасно!            «Проходите!» – говорит.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cf2.ppt-online.org/files2/slide/w/WIS1pJO8rge7qQZmhfk4aHyuTxjlod9NVvGis5/slide-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268760"/>
            <a:ext cx="532859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 правильно переходить улицу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196752"/>
            <a:ext cx="7854696" cy="511256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Улицу можно переходить только на зеленый сигнал светофора по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пешеходному переходу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обычно обозначается на дороге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черно-белыми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 бело-желтыми полосками.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s://avatars.mds.yandex.net/i?id=0dca286ae49195250c8735ee1944845b9a453990-12752609-images-thumbs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140968"/>
            <a:ext cx="213677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avatars.mds.yandex.net/i?id=45b5c827603fb10b95d25048b1b1acdb9fa2592a-12985844-images-thumbs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861048"/>
            <a:ext cx="3613785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4320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бывают пешеходные переходы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854696" cy="460851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Переход, находящийся на земле, </a:t>
            </a: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называется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наземным.</a:t>
            </a:r>
          </a:p>
          <a:p>
            <a:pPr algn="l"/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Переход, находящийся под землей,</a:t>
            </a: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называется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подземным.</a:t>
            </a:r>
          </a:p>
          <a:p>
            <a:pPr algn="l"/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Переход, находящийся над землей,</a:t>
            </a:r>
          </a:p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называются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надземным.</a:t>
            </a:r>
          </a:p>
          <a:p>
            <a:pPr algn="l"/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20250422_134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836712"/>
            <a:ext cx="2955876" cy="1836267"/>
          </a:xfrm>
          <a:prstGeom prst="rect">
            <a:avLst/>
          </a:prstGeom>
          <a:noFill/>
        </p:spPr>
      </p:pic>
      <p:pic>
        <p:nvPicPr>
          <p:cNvPr id="1026" name="Picture 2" descr="C:\Users\user\Desktop\зеленый огонек\20250422_134127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780928"/>
            <a:ext cx="2952328" cy="1728192"/>
          </a:xfrm>
          <a:prstGeom prst="rect">
            <a:avLst/>
          </a:prstGeom>
          <a:noFill/>
        </p:spPr>
      </p:pic>
      <p:pic>
        <p:nvPicPr>
          <p:cNvPr id="1027" name="Picture 3" descr="C:\Users\user\Desktop\зеленый огонек\20250422_1341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581128"/>
            <a:ext cx="3096344" cy="201622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Дидактическая игра 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«Закончи предложение»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196752"/>
            <a:ext cx="7854696" cy="511256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свет зажегся красный,-</a:t>
            </a: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Значит, двигаться. . .             Опасно.</a:t>
            </a:r>
          </a:p>
          <a:p>
            <a:pPr algn="l"/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Свет зеленый  говорит:</a:t>
            </a: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«Проходите, путь. . . »            Открыт.</a:t>
            </a:r>
          </a:p>
          <a:p>
            <a:pPr algn="l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Увидал зеленый свет – </a:t>
            </a: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Проходи. . .                               Препятствий нет.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user\Desktop\20250422_11320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20688"/>
            <a:ext cx="2088232" cy="41764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«Светофор»</a:t>
            </a:r>
            <a:endParaRPr lang="ru-RU" sz="4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l"/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340767"/>
            <a:ext cx="62464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 светофор мы поиграем,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(Дети хлопают в ладоши)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Раз, два, три, четыре, пять.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Предлагаю всем вам встать.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(Дети встают, ходьба на месте маршируя).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Красный свет нам «Стой!» кричит,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(Дети стоят на месте)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Ждать зелёного велит.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Вот зелёный загорелся,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(Руки поднять вверх)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нам идти вперёд.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(Ходьба на месте маршируя)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Правила не забываем,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Будь смелее пешеход!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user\Desktop\зеленый огонек\20250422_11320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556792"/>
            <a:ext cx="2304256" cy="4752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93610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 что делать, если светофор сломался?</a:t>
            </a: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1700808"/>
            <a:ext cx="5400272" cy="4608512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светофор ломается, то дорожным движением управляет инспектор – регулировщик при помощи полосатой палочки – жезла.</a:t>
            </a:r>
          </a:p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понять знаки инспектора – регулировщика?</a:t>
            </a:r>
          </a:p>
          <a:p>
            <a:pPr algn="l"/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4076980d382f9fe0529bf38fa24f4ae8ce59a9a4-4535954-images-thumbs" descr="https://avatars.mds.yandex.net/i?id=4076980d382f9fe0529bf38fa24f4ae8ce59a9a4-4535954-images-thumbs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23042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1368152"/>
          </a:xfrm>
        </p:spPr>
        <p:txBody>
          <a:bodyPr>
            <a:noAutofit/>
          </a:bodyPr>
          <a:lstStyle/>
          <a:p>
            <a:pPr algn="l"/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инспектор – регулировщик, стоя прямо, </a:t>
            </a:r>
            <a:r>
              <a:rPr lang="ru-RU" sz="28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держит жезл вниз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 это означает </a:t>
            </a:r>
            <a:r>
              <a:rPr lang="ru-RU" sz="28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красный свет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светофоре, то есть нужно остановиться.</a:t>
            </a: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l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Users\user\Desktop\зеленый огонек\20250423_103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7056784" cy="451849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1512168"/>
          </a:xfrm>
        </p:spPr>
        <p:txBody>
          <a:bodyPr>
            <a:noAutofit/>
          </a:bodyPr>
          <a:lstStyle/>
          <a:p>
            <a:pPr algn="l"/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жезл </a:t>
            </a:r>
            <a:r>
              <a:rPr lang="ru-RU" sz="24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прижат к груди </a:t>
            </a: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 инспектор – регулировщик повернулся к тебе боком, это означает, что путь свободен, то есть горит</a:t>
            </a:r>
            <a:r>
              <a:rPr lang="ru-RU" sz="2400" b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зеленый свет. </a:t>
            </a: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Переходить улицу нужно за спиной инспектора – регулировщика.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844824"/>
            <a:ext cx="7854696" cy="4464496"/>
          </a:xfrm>
        </p:spPr>
        <p:txBody>
          <a:bodyPr>
            <a:normAutofit/>
          </a:bodyPr>
          <a:lstStyle/>
          <a:p>
            <a:pPr algn="l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user\Desktop\зеленый огонек\20250423_103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488832" cy="46805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1800200"/>
          </a:xfrm>
        </p:spPr>
        <p:txBody>
          <a:bodyPr>
            <a:noAutofit/>
          </a:bodyPr>
          <a:lstStyle/>
          <a:p>
            <a:pPr algn="l"/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инспектор – регулировщик, держит жезл, </a:t>
            </a:r>
            <a:r>
              <a:rPr lang="ru-RU" sz="28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параллельно вытянутым рукам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 со стороны левого и правого бока</a:t>
            </a:r>
            <a:r>
              <a:rPr lang="ru-RU" sz="2800" b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движение разрешено всем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Те же, кто видят его грудь и спину, должны стоять.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76872"/>
            <a:ext cx="7854696" cy="4032448"/>
          </a:xfrm>
        </p:spPr>
        <p:txBody>
          <a:bodyPr>
            <a:normAutofit/>
          </a:bodyPr>
          <a:lstStyle/>
          <a:p>
            <a:pPr algn="l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user\Desktop\зеленый огонек\20250423_103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132856"/>
            <a:ext cx="6696744" cy="42798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Выучи стихотворение </a:t>
            </a:r>
            <a:endParaRPr lang="ru-RU" sz="4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7854696" cy="511256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Светофор нам светит красным —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Стой! Идти нельзя, опасно.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Мы стоим, зелёный ждём.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зелёному сигналу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сразу не переходи.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Головою влево- вправо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 этим покрути: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Убедись, что слева- справа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нету мчащихся машин,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тогда иди спокойно.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поймут: ты стал большим.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user\Desktop\зеленый огонек\20250422_11320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268760"/>
            <a:ext cx="2520280" cy="4752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Минутка безопасности!</a:t>
            </a:r>
            <a:endParaRPr lang="ru-RU" sz="4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Почему нельзя переходить улицу на красный сигнал светофора?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Если для пешехода горит красный сигнал, 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то для транспорта горит зеленый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 Обычно в местах, где движение регулируется, транспортных средств много, движение  очень интенсивное. Каждый водитель, приближаясь к перекрестку, старается быстрее проехать его  (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за исключением тех,  кто совершает повороты. Они должны пропустить пешеходов). 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Сигналы светофора быстро меняются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Обязательны ли для пешеходов сигналы светофора?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Ответ: ДА.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Светофор помогает регулировать движение на перекрестках с большой интенсивностью движения. Не всегда помогает светофор ускорить движение, но со стороны безопасности движения он необходим. У нас в городе много мест, где между перекрестком довольно большое расстояние, поэтому и установлено много светофоров для пешеходов и за пределами перекрестков.</a:t>
            </a: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Если кто-то из взрослых пешеходов переходит проезжую часть на красный сигнал светофора, можно ли следовать его примеру?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Ответ: НЕТ. 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Нельзя повторять ошибки других. Если ты когда-то что-то делал неправильно и оказался ненаказанным, может появиться желание повторить эти ошибки. Жертвами дорожных происшествий становятся не все, кто нарушает правила, а те, кому не повезло. А знаешь ли ты, когда тебе не повезет?  В движении очень опасны неправильные привычки.</a:t>
            </a:r>
          </a:p>
          <a:p>
            <a:pPr algn="l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648072"/>
          </a:xfrm>
        </p:spPr>
        <p:txBody>
          <a:bodyPr>
            <a:noAutofit/>
          </a:bodyPr>
          <a:lstStyle/>
          <a:p>
            <a:pPr algn="l"/>
            <a:endParaRPr lang="ru-RU" sz="40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Будьте </a:t>
            </a:r>
          </a:p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осторожны </a:t>
            </a:r>
          </a:p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на дорогах!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user\Desktop\зеленый огонек\20250422_113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1872208" cy="4680520"/>
          </a:xfrm>
          <a:prstGeom prst="rect">
            <a:avLst/>
          </a:prstGeom>
          <a:noFill/>
        </p:spPr>
      </p:pic>
      <p:pic>
        <p:nvPicPr>
          <p:cNvPr id="28675" name="Picture 3" descr="C:\Users\user\Desktop\зеленый огонек\20250422_113207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484784"/>
            <a:ext cx="2232248" cy="4752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764704"/>
            <a:ext cx="7851648" cy="79208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ИНФОРМАЦИИ: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60851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К.Ю. Белая «Как обеспечить безопасность дошкольника», Москва, изд. «Скрипторий 2003» 2015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Т.И. Данилова «Программа «СВЕТОФОР», Москва,  2009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Т.Ф.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Саулина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«Ознакомление дошкольников с ПДД», 2013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О.А.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Скоролупова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«Правила и безопасность дорожного движения. Тематические недели в детском саду», Москва, изд. «Скрипторий 2003»,  2015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Г.П.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Шалаева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«Дорожные знаки», Москва, изд.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2007</a:t>
            </a:r>
          </a:p>
          <a:p>
            <a:pPr algn="l"/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750">
    <p:blinds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477</TotalTime>
  <Words>672</Words>
  <Application>Microsoft Office PowerPoint</Application>
  <PresentationFormat>Экран (4:3)</PresentationFormat>
  <Paragraphs>108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муниципальное дошкольное образовательное учреждение  «Детский сад № 270 Тракторозаводского района Волгограда»</vt:lpstr>
      <vt:lpstr>Цель: формирование и развитие у детей умений и навыков безопасного поведения на дорогах. </vt:lpstr>
      <vt:lpstr>Слайд 3</vt:lpstr>
      <vt:lpstr>Исторический рассказ про то, кто придумал светофор</vt:lpstr>
      <vt:lpstr>Слайд 5</vt:lpstr>
      <vt:lpstr>Пешеходный  светофор</vt:lpstr>
      <vt:lpstr>Как правильно переходить улицу</vt:lpstr>
      <vt:lpstr>Какие бывают пешеходные переходы</vt:lpstr>
      <vt:lpstr>Дидактическая игра  «Закончи предложение»</vt:lpstr>
      <vt:lpstr>Физминутка «Светофор»</vt:lpstr>
      <vt:lpstr>А что делать, если светофор сломался?</vt:lpstr>
      <vt:lpstr>Когда инспектор – регулировщик, стоя прямо, держит жезл вниз – это означает красный свет на светофоре, то есть нужно остановиться.</vt:lpstr>
      <vt:lpstr>Когда жезл прижат к груди и инспектор – регулировщик повернулся к тебе боком, это означает, что путь свободен, то есть горит зеленый свет. Переходить улицу нужно за спиной инспектора – регулировщика.</vt:lpstr>
      <vt:lpstr>Когда инспектор – регулировщик, держит жезл, параллельно вытянутым рукам– со стороны левого и правого бока движение разрешено всем. Те же, кто видят его грудь и спину, должны стоять.</vt:lpstr>
      <vt:lpstr>Выучи стихотворение </vt:lpstr>
      <vt:lpstr>Минутка безопасности!</vt:lpstr>
      <vt:lpstr>Слайд 17</vt:lpstr>
      <vt:lpstr>ИСТОЧНИКИ ИНФОРМАЦИИ: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49</cp:revision>
  <dcterms:created xsi:type="dcterms:W3CDTF">2025-04-22T07:38:44Z</dcterms:created>
  <dcterms:modified xsi:type="dcterms:W3CDTF">2025-04-23T11:19:35Z</dcterms:modified>
</cp:coreProperties>
</file>